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12">
          <p15:clr>
            <a:srgbClr val="A4A3A4"/>
          </p15:clr>
        </p15:guide>
        <p15:guide id="2" pos="342">
          <p15:clr>
            <a:srgbClr val="A4A3A4"/>
          </p15:clr>
        </p15:guide>
        <p15:guide id="3" pos="5418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608">
          <p15:clr>
            <a:srgbClr val="A4A3A4"/>
          </p15:clr>
        </p15:guide>
        <p15:guide id="7" pos="2034">
          <p15:clr>
            <a:srgbClr val="A4A3A4"/>
          </p15:clr>
        </p15:guide>
        <p15:guide id="8" pos="372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E59379-08C2-4532-92A9-3D6252371767}">
  <a:tblStyle styleId="{CBE59379-08C2-4532-92A9-3D62523717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712"/>
        <p:guide pos="342"/>
        <p:guide pos="5418"/>
        <p:guide orient="horz" pos="3840"/>
        <p:guide orient="horz" pos="480"/>
        <p:guide orient="horz" pos="1608"/>
        <p:guide pos="2034"/>
        <p:guide pos="3726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TALKING POINTS: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/>
              <a:t>Utilize</a:t>
            </a:r>
            <a:r>
              <a:rPr lang="en-US" b="1"/>
              <a:t>  </a:t>
            </a:r>
            <a:r>
              <a:rPr lang="en-US"/>
              <a:t>a cool </a:t>
            </a:r>
            <a:r>
              <a:rPr lang="en-US" b="0"/>
              <a:t>series (B, A, P, or V) </a:t>
            </a:r>
            <a:r>
              <a:rPr lang="en-US"/>
              <a:t>to counteract the underlying pigment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Incorporate the natural series (N, NA, or NT) for depth.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Utilize maximum development time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Determine if a double process application is needed to achieve the desired end color result.  A single process color may not be able to achieve an end result that is not too warm due to the exposed contributing pigment.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Regular color maintenance is recommended to ensure the longevity of the desired end color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Strand tests are recommended.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07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TALKING POINTS: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/>
              <a:t>Utilize</a:t>
            </a:r>
            <a:r>
              <a:rPr lang="en-US" b="1"/>
              <a:t>  </a:t>
            </a:r>
            <a:r>
              <a:rPr lang="en-US"/>
              <a:t>a cool </a:t>
            </a:r>
            <a:r>
              <a:rPr lang="en-US" b="0"/>
              <a:t>series (B, A, P, or V) </a:t>
            </a:r>
            <a:r>
              <a:rPr lang="en-US"/>
              <a:t>to counteract the underlying pigment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Incorporate the natural series (N, NA, or NT) for depth.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Utilize maximum development time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Determine if a double process application is needed to achieve the desired end color result.  A single process color may not be able to achieve an end result that is not too warm due to the exposed contributing pigment.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Regular color maintenance is recommended to ensure the longevity of the desired end color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Strand tests are recommended.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74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TALKING POINTS: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/>
              <a:t>Utilize</a:t>
            </a:r>
            <a:r>
              <a:rPr lang="en-US" b="1"/>
              <a:t>  </a:t>
            </a:r>
            <a:r>
              <a:rPr lang="en-US"/>
              <a:t>a cool </a:t>
            </a:r>
            <a:r>
              <a:rPr lang="en-US" b="0"/>
              <a:t>series (B, A, P, or V) </a:t>
            </a:r>
            <a:r>
              <a:rPr lang="en-US"/>
              <a:t>to counteract the underlying pigment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Incorporate the natural series (N, NA, or NT) for depth.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Utilize maximum development time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Determine if a double process application is needed to achieve the desired end color result.  A single process color may not be able to achieve an end result that is not too warm due to the exposed contributing pigment.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Regular color maintenance is recommended to ensure the longevity of the desired end color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Strand tests are recommended.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TALKING POINTS: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/>
              <a:t>Utilize</a:t>
            </a:r>
            <a:r>
              <a:rPr lang="en-US" b="1"/>
              <a:t>  </a:t>
            </a:r>
            <a:r>
              <a:rPr lang="en-US"/>
              <a:t>a cool </a:t>
            </a:r>
            <a:r>
              <a:rPr lang="en-US" b="0"/>
              <a:t>series (B, A, P, or V) </a:t>
            </a:r>
            <a:r>
              <a:rPr lang="en-US"/>
              <a:t>to counteract the underlying pigment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Incorporate the natural series (N, NA, or NT) for depth.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Utilize maximum development time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Determine if a double process application is needed to achieve the desired end color result.  A single process color may not be able to achieve an end result that is not too warm due to the exposed contributing pigment.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Regular color maintenance is recommended to ensure the longevity of the desired end color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Strand tests are recommended.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TALKING POINTS: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/>
              <a:t>Utilize</a:t>
            </a:r>
            <a:r>
              <a:rPr lang="en-US" b="1"/>
              <a:t>  </a:t>
            </a:r>
            <a:r>
              <a:rPr lang="en-US"/>
              <a:t>a cool </a:t>
            </a:r>
            <a:r>
              <a:rPr lang="en-US" b="0"/>
              <a:t>series (B, A, P, or V) </a:t>
            </a:r>
            <a:r>
              <a:rPr lang="en-US"/>
              <a:t>to counteract the underlying pigment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Incorporate the natural series (N, NA, or NT) for depth.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Utilize maximum development time when lifting.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Determine if a double process application is needed to achieve the desired end color result.  A single process color may not be able to achieve an end result that is not too warm due to the exposed contributing pigment.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Regular color maintenance is recommended to ensure the longevity of the desired end color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Strand tests are recommended.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>
            <a:spLocks noGrp="1"/>
          </p:cNvSpPr>
          <p:nvPr>
            <p:ph type="pic" idx="2"/>
          </p:nvPr>
        </p:nvSpPr>
        <p:spPr>
          <a:xfrm>
            <a:off x="809759" y="347731"/>
            <a:ext cx="7901190" cy="44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95B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>
            <a:spLocks noGrp="1"/>
          </p:cNvSpPr>
          <p:nvPr>
            <p:ph type="pic" idx="2"/>
          </p:nvPr>
        </p:nvSpPr>
        <p:spPr>
          <a:xfrm>
            <a:off x="542925" y="762000"/>
            <a:ext cx="805815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F26B43"/>
          </p15:clr>
        </p15:guide>
        <p15:guide id="2" pos="342">
          <p15:clr>
            <a:srgbClr val="F26B43"/>
          </p15:clr>
        </p15:guide>
        <p15:guide id="3" pos="2034">
          <p15:clr>
            <a:srgbClr val="F26B43"/>
          </p15:clr>
        </p15:guide>
        <p15:guide id="4" pos="3726">
          <p15:clr>
            <a:srgbClr val="F26B43"/>
          </p15:clr>
        </p15:guide>
        <p15:guide id="5" pos="5418">
          <p15:clr>
            <a:srgbClr val="F26B43"/>
          </p15:clr>
        </p15:guide>
        <p15:guide id="6" orient="horz" pos="2712">
          <p15:clr>
            <a:srgbClr val="F26B43"/>
          </p15:clr>
        </p15:guide>
        <p15:guide id="7" orient="horz" pos="1608">
          <p15:clr>
            <a:srgbClr val="F26B43"/>
          </p15:clr>
        </p15:guide>
        <p15:guide id="8" orient="horz" pos="48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07193" cy="696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64859" cy="186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4958323"/>
            <a:ext cx="2926657" cy="19652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38"/>
          <p:cNvGraphicFramePr/>
          <p:nvPr/>
        </p:nvGraphicFramePr>
        <p:xfrm>
          <a:off x="19743" y="2493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{CBE59379-08C2-4532-92A9-3D6252371767}</a:tableStyleId>
              </a:tblPr>
              <a:tblGrid>
                <a:gridCol w="198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Developer &amp; Hair Type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Traditional Color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ANDIAMO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Re-touch Service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&amp; 20 Vol Developer- non-resistant gray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25 - 30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Re-touch Service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&amp; 40 Vol Developer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Re-touch Service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Resistant gray hair (all Volumes)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min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Rinse w/ ColorLock Post Color Finisher for 2 min.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shampoo required.   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Traditional Color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ANDIAMO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(1hr 40mins)  25 min Dev. Time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(0hr. 40mins) 10 min Dev. Time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(1hr. 00mins) 30 min Dev. Time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(0hr. 20mins) 10 min Dev. Time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(1hr. 30mins) 45 min Dev. Time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(0hr. 30mins) 15 min Dev. Time 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time processing (4hr. 10mins)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time processing ( 1hr. 30mins)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hours 20 minutes SAVED in development time alone utilizing ANDIAMO vs traditional permanent color!</a:t>
                      </a:r>
                      <a:endParaRPr/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25" marR="6425" marT="64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9" name="Google Shape;159;p38"/>
          <p:cNvSpPr txBox="1"/>
          <p:nvPr/>
        </p:nvSpPr>
        <p:spPr>
          <a:xfrm>
            <a:off x="160256" y="1851618"/>
            <a:ext cx="8739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 comparison: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color vs ANDIAMO</a:t>
            </a:r>
            <a:endParaRPr/>
          </a:p>
        </p:txBody>
      </p:sp>
      <p:sp>
        <p:nvSpPr>
          <p:cNvPr id="160" name="Google Shape;160;p38"/>
          <p:cNvSpPr txBox="1"/>
          <p:nvPr/>
        </p:nvSpPr>
        <p:spPr>
          <a:xfrm>
            <a:off x="160256" y="4144244"/>
            <a:ext cx="27620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color guests per day: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/>
          <p:nvPr/>
        </p:nvSpPr>
        <p:spPr>
          <a:xfrm>
            <a:off x="0" y="0"/>
            <a:ext cx="6370749" cy="6858000"/>
          </a:xfrm>
          <a:prstGeom prst="rect">
            <a:avLst/>
          </a:prstGeom>
          <a:solidFill>
            <a:srgbClr val="A18E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9"/>
          <p:cNvSpPr txBox="1"/>
          <p:nvPr/>
        </p:nvSpPr>
        <p:spPr>
          <a:xfrm>
            <a:off x="246521" y="5338290"/>
            <a:ext cx="2933559" cy="80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Thank You!</a:t>
            </a:r>
            <a:endParaRPr sz="2000" i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7" name="Google Shape;167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80" t="7198" b="11773"/>
          <a:stretch/>
        </p:blipFill>
        <p:spPr>
          <a:xfrm>
            <a:off x="-218661" y="393895"/>
            <a:ext cx="8119851" cy="443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9"/>
          <p:cNvSpPr txBox="1"/>
          <p:nvPr/>
        </p:nvSpPr>
        <p:spPr>
          <a:xfrm>
            <a:off x="8362122" y="24251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2070" y="5894591"/>
            <a:ext cx="1337059" cy="46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0" y="28759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ANDIAMO Agenda</a:t>
            </a:r>
            <a:endParaRPr dirty="0"/>
          </a:p>
        </p:txBody>
      </p:sp>
      <p:sp>
        <p:nvSpPr>
          <p:cNvPr id="136" name="Google Shape;136;p35"/>
          <p:cNvSpPr txBox="1"/>
          <p:nvPr/>
        </p:nvSpPr>
        <p:spPr>
          <a:xfrm>
            <a:off x="76200" y="1752600"/>
            <a:ext cx="623316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is ANDIAMO</a:t>
            </a: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Shade Range Overview</a:t>
            </a: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Gray Coverage</a:t>
            </a: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Developer recommendations</a:t>
            </a: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Seeing is believing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Service Opportunities</a:t>
            </a: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can I do now</a:t>
            </a:r>
            <a:br>
              <a:rPr lang="en-US" sz="2800" dirty="0">
                <a:latin typeface="Avenir"/>
                <a:ea typeface="Avenir"/>
                <a:cs typeface="Avenir"/>
                <a:sym typeface="Avenir"/>
              </a:rPr>
            </a:b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Time savings</a:t>
            </a:r>
            <a:endParaRPr lang="en-US" sz="2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Q &amp; A</a:t>
            </a:r>
            <a:endParaRPr lang="en-US" sz="2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095" y="1968400"/>
            <a:ext cx="2546905" cy="36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0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41" y="0"/>
            <a:ext cx="88425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0" y="28759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Gray Coverage with </a:t>
            </a:r>
            <a:r>
              <a:rPr lang="en-US" dirty="0"/>
              <a:t>ANDIAMO </a:t>
            </a:r>
            <a:endParaRPr dirty="0"/>
          </a:p>
        </p:txBody>
      </p:sp>
      <p:sp>
        <p:nvSpPr>
          <p:cNvPr id="136" name="Google Shape;136;p35"/>
          <p:cNvSpPr txBox="1"/>
          <p:nvPr/>
        </p:nvSpPr>
        <p:spPr>
          <a:xfrm>
            <a:off x="76200" y="1752600"/>
            <a:ext cx="623316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Up to 50% Gray/ White: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2800" dirty="0"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1 part N or NT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2 parts target color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en-US" sz="2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50% - 100% Gray/ White: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1 part N or NT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dirty="0">
                <a:latin typeface="Avenir"/>
                <a:ea typeface="Avenir"/>
                <a:cs typeface="Avenir"/>
                <a:sym typeface="Avenir"/>
              </a:rPr>
              <a:t>1 part target color</a:t>
            </a:r>
            <a:endParaRPr sz="2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095" y="1968400"/>
            <a:ext cx="2546905" cy="36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5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/>
        </p:nvSpPr>
        <p:spPr>
          <a:xfrm>
            <a:off x="1497208" y="1861778"/>
            <a:ext cx="69758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time comparison traditional color vs ANDIAMO</a:t>
            </a:r>
            <a:endParaRPr/>
          </a:p>
        </p:txBody>
      </p:sp>
      <p:pic>
        <p:nvPicPr>
          <p:cNvPr id="129" name="Google Shape;12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36" y="165101"/>
            <a:ext cx="8878464" cy="665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0" y="287597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Service Opportunities with </a:t>
            </a:r>
            <a:r>
              <a:rPr lang="en-US"/>
              <a:t>ANDIAMO </a:t>
            </a:r>
            <a:endParaRPr/>
          </a:p>
        </p:txBody>
      </p:sp>
      <p:sp>
        <p:nvSpPr>
          <p:cNvPr id="136" name="Google Shape;136;p35"/>
          <p:cNvSpPr txBox="1"/>
          <p:nvPr/>
        </p:nvSpPr>
        <p:spPr>
          <a:xfrm>
            <a:off x="76200" y="1752600"/>
            <a:ext cx="623316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Gray coverage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Mini retouches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Express highlights/Face framing (8-12 foils)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Color accents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All over color changes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Toning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Base breaks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Color correction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Color service partner with Brazilian or Keratin treatments</a:t>
            </a:r>
            <a:endParaRPr sz="2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095" y="1968400"/>
            <a:ext cx="2546905" cy="36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can I do now? </a:t>
            </a:r>
            <a:endParaRPr/>
          </a:p>
        </p:txBody>
      </p:sp>
      <p:sp>
        <p:nvSpPr>
          <p:cNvPr id="144" name="Google Shape;144;p36"/>
          <p:cNvSpPr txBox="1"/>
          <p:nvPr/>
        </p:nvSpPr>
        <p:spPr>
          <a:xfrm>
            <a:off x="76200" y="1752600"/>
            <a:ext cx="89154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Reach out to all clients!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Schedule virtual color consultations via: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FaceTime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IG video calls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Zoom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Thoroughly analyze the situation to: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Create a plan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Determine appointment time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 approximate $$</a:t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can I do now? </a:t>
            </a:r>
            <a:endParaRPr/>
          </a:p>
        </p:txBody>
      </p:sp>
      <p:sp>
        <p:nvSpPr>
          <p:cNvPr id="151" name="Google Shape;151;p37"/>
          <p:cNvSpPr txBox="1"/>
          <p:nvPr/>
        </p:nvSpPr>
        <p:spPr>
          <a:xfrm>
            <a:off x="76200" y="1600200"/>
            <a:ext cx="8915400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 your research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Develop questionnaire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Have clients show you what they used for DYI color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Assess the full situation</a:t>
            </a:r>
            <a:endParaRPr/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Strand test: Cut off small swatches as needed and strand test during down time (if uncertain how color will lift etc)</a:t>
            </a:r>
            <a:endParaRPr/>
          </a:p>
          <a:p>
            <a:pPr marL="120015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200150" marR="0" lvl="1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Follow up with client via text, phone etc. after strand test to book service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946</Words>
  <Application>Microsoft Office PowerPoint</Application>
  <PresentationFormat>On-screen Show (4:3)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</vt:lpstr>
      <vt:lpstr>Calibri</vt:lpstr>
      <vt:lpstr>Georgia</vt:lpstr>
      <vt:lpstr>Office Theme</vt:lpstr>
      <vt:lpstr>PowerPoint Presentation</vt:lpstr>
      <vt:lpstr>ANDIAMO Agenda</vt:lpstr>
      <vt:lpstr>PowerPoint Presentation</vt:lpstr>
      <vt:lpstr>Gray Coverage with ANDIAMO </vt:lpstr>
      <vt:lpstr>PowerPoint Presentation</vt:lpstr>
      <vt:lpstr>PowerPoint Presentation</vt:lpstr>
      <vt:lpstr>Service Opportunities with ANDIAMO </vt:lpstr>
      <vt:lpstr>What can I do now? </vt:lpstr>
      <vt:lpstr>What can I do now?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Siebert</dc:creator>
  <cp:lastModifiedBy>Peter Jacob</cp:lastModifiedBy>
  <cp:revision>2</cp:revision>
  <dcterms:modified xsi:type="dcterms:W3CDTF">2020-06-03T17:04:47Z</dcterms:modified>
</cp:coreProperties>
</file>